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2" r:id="rId6"/>
    <p:sldId id="263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PC" initials="M" lastIdx="2" clrIdx="0">
    <p:extLst>
      <p:ext uri="{19B8F6BF-5375-455C-9EA6-DF929625EA0E}">
        <p15:presenceInfo xmlns:p15="http://schemas.microsoft.com/office/powerpoint/2012/main" userId="MR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04T16:20:38.651" idx="1">
    <p:pos x="777" y="1174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45A5-002B-BC45-09D8-BFF51C952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BBA07-6081-5587-5E9C-ED108B89E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C115-20F2-F472-6A37-9B64E65B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C1E27-7FFD-6A01-F523-CA183686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0DA5E-6295-4D39-3F32-63422FF4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21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00C-82C2-D775-4E7C-687E0660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DF55E-D258-176F-F493-DA414D3B8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335F9-AE8F-F794-A948-528921B7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8FA03-2839-D39F-F952-C93CDE8F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07228-30E9-D08E-8161-469AEECF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75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FA86-6BE8-069C-E8B0-DD57364B4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C2D5-138E-EBF6-8B23-FC157082B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06FCF-4FED-C6F3-F4B7-5A5420BA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940B6-3541-947B-C9E9-24BA852A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2191-586F-1997-21CB-11E307F9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6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BFD0-C1AC-09A4-44E2-51E2079C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D94C-49F9-5A25-8DA9-09FA0060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BBC91-7665-54D1-59DD-1F5EF11F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FAB40-4C64-D2CC-CE75-CCD64FDB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8329-60E2-8F8A-02B1-3B7D9F38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22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9300-D889-F862-1792-3D4D256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1E8A6-8020-D73D-6378-247214A9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40348-3AFF-76F7-54E8-177243EA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10FBA-51FF-C06C-4E32-6B8D2B9F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0483F-E495-7B77-7EF7-52BBE1C2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8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E38-B528-F205-959D-C5DC3B81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5A3F-2CF6-98D5-470A-60918F6C1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50F6D-34FA-3ACA-0EBD-D88C7C8E1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7DD07-0203-9D26-3E41-4B618A83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B621B-1609-6FB2-4FF6-A0D17AE3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2461B-7191-7407-CFA9-A79C069A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63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B272-7DC0-7EF3-BB43-B7AC6DBE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2A091-8395-5A5C-D6D0-FD1F2808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3F96D-9DD5-8084-0AF9-DFBF6D904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7F82D-E7CF-B438-3C17-66FE5EE50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0A10E-0E91-2E16-09DA-B8D692E52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5888F6-F59D-D829-C6B3-3E9C2554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6A8E0-B58B-9A1C-7246-E8DA25A3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95FBC-3106-5A57-CC58-AEB46DA2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3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328A-CC05-E28C-AF56-E056FF42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76272-F64E-0168-83E1-04370680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54149-8361-7219-041F-699CC0D5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4E7F-27FC-E6D4-5EB4-022882D9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B077F-0F00-D528-B923-F7C7C597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2E0B8-9FB4-9851-8E2B-51E236E6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3DC9-D481-5F2C-EB7D-03E5CAAB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71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D891-0F3B-AAB1-5B79-45D0FF35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7F5-1FC4-630C-4F22-36D26B312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11551-6BAC-861E-EC97-1A0630FEB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3CDD-EEE7-9E9C-5443-39EF3673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EE561-700A-1E2F-A7C0-1BAA7A8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3326F-8FF0-B253-2BF9-2236BBF5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8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43EF-1150-A3AB-8F34-3D492A46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B82B6-29B7-F087-E37E-A5EF0DFA9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6E1EE-CB93-BD11-BA5B-B1C09EF5F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E80B2-739B-5DDB-5688-2206AE8F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97CA6-646D-B5AC-82DE-0DB0AD3E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6D3A0-13C3-8C8A-240D-87D2D5C8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18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D5D8F-D7A2-38EB-5B6B-B0C806CC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D1406-41B4-74C9-01F3-A60DCB57C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C59A5-29BF-8B1E-3079-F86292AC8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57F0B-6AAC-4511-88BE-D06893D573F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CE0A-4C6B-D550-BD78-6685D58B4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9033-57E1-427F-C23D-A735A6480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10DB9-5E82-4714-AF72-D7AF6087D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29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74A8-A0CD-08A3-210C-DC4C587F3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Automat do herbaty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5515A-A506-0014-0342-3E9C04C7D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Projekt przejściowy – Łukasz Weber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1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2BC2-FD43-64DC-FC69-D447FB71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zaparzyć herbate?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E65305-A9E0-B731-A62D-792DA3A0A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121476"/>
            <a:ext cx="10515600" cy="23713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6F180-1164-F5AE-0EB6-4664A54E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436107"/>
            <a:ext cx="2615029" cy="2685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E8CF6-32BA-FC92-3C34-1FB155C2136E}"/>
              </a:ext>
            </a:extLst>
          </p:cNvPr>
          <p:cNvSpPr txBox="1"/>
          <p:nvPr/>
        </p:nvSpPr>
        <p:spPr>
          <a:xfrm>
            <a:off x="3453230" y="2202246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ym typeface="Wingdings" panose="05000000000000000000" pitchFamily="2" charset="2"/>
              </a:rPr>
              <a:t> Susz herbaciany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CF7C17-636C-9208-76F9-8B7C8EB4E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110" y="672328"/>
            <a:ext cx="3137689" cy="34291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35132F-D975-B062-04F6-49F3A6532022}"/>
              </a:ext>
            </a:extLst>
          </p:cNvPr>
          <p:cNvSpPr txBox="1"/>
          <p:nvPr/>
        </p:nvSpPr>
        <p:spPr>
          <a:xfrm>
            <a:off x="3800307" y="3752144"/>
            <a:ext cx="431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ym typeface="Wingdings" panose="05000000000000000000" pitchFamily="2" charset="2"/>
              </a:rPr>
              <a:t>Manualny proces przygotowania herbaty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15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5010-8023-0CA5-472D-E139969F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Wykonywane procesy - manualnie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964D-E2EB-4AA9-E609-5BA414CCA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9933" cy="4351338"/>
          </a:xfrm>
        </p:spPr>
        <p:txBody>
          <a:bodyPr/>
          <a:lstStyle/>
          <a:p>
            <a:r>
              <a:rPr lang="pl-PL" dirty="0">
                <a:sym typeface="Wingdings" panose="05000000000000000000" pitchFamily="2" charset="2"/>
              </a:rPr>
              <a:t>Uzupełnienie wody w rezerwuarze – ręczne napełnienie raz na jakiś 							czas dużego rezerwuaru z wodą.</a:t>
            </a:r>
          </a:p>
          <a:p>
            <a:r>
              <a:rPr lang="pl-PL" dirty="0">
                <a:sym typeface="Wingdings" panose="05000000000000000000" pitchFamily="2" charset="2"/>
              </a:rPr>
              <a:t>Uzupełnienie suszu w magazynku   – ręczne wsypanie zakupionego 							suszu (100g/rodzaj, 6-10 rodzajów) 						do pojemniczków z których będzie						później pobierany do zaparzenia 						herbaty.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71E87-2679-F360-F4AB-0FF19989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65" y="3301117"/>
            <a:ext cx="3565792" cy="31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1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52F5-956E-4C72-AAD0-0516FA20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Wykonywane procesy - Automatycznie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8D32-7CD0-85B5-BBE8-617E6B03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Pobranie i zagotowanie wody z pojemnika</a:t>
            </a:r>
          </a:p>
          <a:p>
            <a:r>
              <a:rPr lang="pl-PL" dirty="0"/>
              <a:t>Pobranie odpowiedniego rodzaju i ilości suszu</a:t>
            </a:r>
          </a:p>
          <a:p>
            <a:r>
              <a:rPr lang="pl-PL" dirty="0"/>
              <a:t>Zalanie suszu wodą o odpowiedniej temperaturze</a:t>
            </a:r>
          </a:p>
          <a:p>
            <a:r>
              <a:rPr lang="pl-PL" dirty="0"/>
              <a:t>Odsączenie herbaty i usunięcie zurzytego suszu</a:t>
            </a:r>
          </a:p>
          <a:p>
            <a:r>
              <a:rPr lang="pl-PL" dirty="0"/>
              <a:t>Przelanie gotowej herbaty do kubka</a:t>
            </a:r>
          </a:p>
          <a:p>
            <a:endParaRPr lang="pl-PL" dirty="0"/>
          </a:p>
          <a:p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13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AAFA-638D-8083-60BD-03530D74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Budowa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DDD8B7F-64C9-2327-E8E6-14200E845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69" y="1554254"/>
            <a:ext cx="5200006" cy="465714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1F0C6-988F-DFB1-341D-F0EF1593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475" y="969768"/>
            <a:ext cx="6230456" cy="52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2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CA7-AFC2-C49E-2B72-79033425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rozwiązania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EA65D-453D-AC52-3BBA-C5662779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DCB16-561A-1336-8D67-F0B3DE892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28" y="1503253"/>
            <a:ext cx="5902345" cy="476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B0FAE-5579-269F-293B-29B0658A319C}"/>
              </a:ext>
            </a:extLst>
          </p:cNvPr>
          <p:cNvSpPr txBox="1"/>
          <p:nvPr/>
        </p:nvSpPr>
        <p:spPr>
          <a:xfrm>
            <a:off x="6868722" y="1927525"/>
            <a:ext cx="3864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Tylko do torebek z herbatą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Automatyczny tylko proces parzenia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117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6812-49F7-217C-C5F9-1E42E4F7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Tea Maker™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20C30-926B-FEFE-2D0B-DF9803D1B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725"/>
            <a:ext cx="400042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6B240-BEFE-C734-863F-7840FA169172}"/>
              </a:ext>
            </a:extLst>
          </p:cNvPr>
          <p:cNvSpPr txBox="1"/>
          <p:nvPr/>
        </p:nvSpPr>
        <p:spPr>
          <a:xfrm>
            <a:off x="5091143" y="1819726"/>
            <a:ext cx="6475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Susz w pojemniku, który porusza się liniowo w pionie.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Wymagane ręczne wsypanie i wysypanie suszu, oraz nalewanie gotowej herbaty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294D4-4FDB-C03C-2179-E84C6A8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43" y="2766573"/>
            <a:ext cx="4193058" cy="3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2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CA30-62D6-1C80-907F-33747F79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BRU Tea Maker</a:t>
            </a:r>
            <a:r>
              <a:rPr lang="pl-PL" dirty="0"/>
              <a:t> &amp; </a:t>
            </a:r>
            <a:r>
              <a:rPr lang="en-GB" dirty="0"/>
              <a:t>Senya SYBF-CM013N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F3522-EFD8-4519-907D-9C5D974C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817" y="1896417"/>
            <a:ext cx="655283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390C-A13F-2736-17B6-89D7F0ACEBC0}"/>
              </a:ext>
            </a:extLst>
          </p:cNvPr>
          <p:cNvSpPr txBox="1"/>
          <p:nvPr/>
        </p:nvSpPr>
        <p:spPr>
          <a:xfrm>
            <a:off x="7444986" y="1762592"/>
            <a:ext cx="3510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Automatyczne pobieranie wody z rezerwuaru.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Wymagane ręczne wsypanie suszu przed uruchomieniem.</a:t>
            </a:r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0A2F952-C917-2B9D-4A0B-34FF6056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15" y="3168650"/>
            <a:ext cx="47815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17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189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Automat do herbaty</vt:lpstr>
      <vt:lpstr>Jak zaparzyć herbate?</vt:lpstr>
      <vt:lpstr>Wykonywane procesy - manualnie</vt:lpstr>
      <vt:lpstr>Wykonywane procesy - Automatycznie</vt:lpstr>
      <vt:lpstr>Budowa</vt:lpstr>
      <vt:lpstr>Przykłady rozwiązania </vt:lpstr>
      <vt:lpstr>the Tea Maker™</vt:lpstr>
      <vt:lpstr>BRU Tea Maker &amp; Senya SYBF-CM013N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 do herbaty</dc:title>
  <dc:creator>MRPC</dc:creator>
  <cp:lastModifiedBy>MRPC</cp:lastModifiedBy>
  <cp:revision>8</cp:revision>
  <dcterms:created xsi:type="dcterms:W3CDTF">2024-03-04T13:09:54Z</dcterms:created>
  <dcterms:modified xsi:type="dcterms:W3CDTF">2024-03-06T16:48:31Z</dcterms:modified>
</cp:coreProperties>
</file>